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19"/>
  </p:notesMasterIdLst>
  <p:sldIdLst>
    <p:sldId id="256" r:id="rId2"/>
    <p:sldId id="257" r:id="rId3"/>
    <p:sldId id="258" r:id="rId4"/>
    <p:sldId id="259" r:id="rId5"/>
    <p:sldId id="260" r:id="rId6"/>
    <p:sldId id="261" r:id="rId7"/>
    <p:sldId id="267" r:id="rId8"/>
    <p:sldId id="271" r:id="rId9"/>
    <p:sldId id="268" r:id="rId10"/>
    <p:sldId id="264" r:id="rId11"/>
    <p:sldId id="272" r:id="rId12"/>
    <p:sldId id="262" r:id="rId13"/>
    <p:sldId id="266" r:id="rId14"/>
    <p:sldId id="273" r:id="rId15"/>
    <p:sldId id="274" r:id="rId16"/>
    <p:sldId id="269" r:id="rId17"/>
    <p:sldId id="270" r:id="rId18"/>
  </p:sldIdLst>
  <p:sldSz cx="13004800" cy="7315200"/>
  <p:notesSz cx="6858000" cy="9144000"/>
  <p:embeddedFontLst>
    <p:embeddedFont>
      <p:font typeface="Wingdings 2" panose="05020102010507070707" pitchFamily="18" charset="2"/>
      <p:regular r:id="rId20"/>
    </p:embeddedFont>
    <p:embeddedFont>
      <p:font typeface="Arial Nova Cond Light" panose="020B0306020202020204" pitchFamily="34" charset="0"/>
      <p:regular r:id="rId21"/>
      <p:italic r:id="rId22"/>
    </p:embeddedFont>
    <p:embeddedFont>
      <p:font typeface="Cascadia Code" panose="020B0609020000020004" pitchFamily="49" charset="0"/>
      <p:regular r:id="rId23"/>
      <p:bold r:id="rId24"/>
    </p:embeddedFont>
    <p:embeddedFont>
      <p:font typeface="Century Schoolbook" panose="02040604050505020304" pitchFamily="18" charset="0"/>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Street Threat" panose="02000500000000000000" pitchFamily="2" charset="0"/>
      <p:regular r:id="rId33"/>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23.06.2023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7</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12</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17</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44B6A3A6-6DBF-45E3-8C77-F98A2BCA182A}" type="datetimeFigureOut">
              <a:rPr lang="ru-RU" smtClean="0"/>
              <a:t>23.06.2023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44B6A3A6-6DBF-45E3-8C77-F98A2BCA182A}" type="datetimeFigureOut">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44B6A3A6-6DBF-45E3-8C77-F98A2BCA182A}" type="datetimeFigureOut">
              <a:rPr lang="ru-RU" smtClean="0"/>
              <a:t>23.06.2023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44B6A3A6-6DBF-45E3-8C77-F98A2BCA182A}" type="datetimeFigureOut">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44B6A3A6-6DBF-45E3-8C77-F98A2BCA182A}" type="datetimeFigureOut">
              <a:rPr lang="ru-RU" smtClean="0"/>
              <a:t>23.06.2023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44B6A3A6-6DBF-45E3-8C77-F98A2BCA182A}" type="datetimeFigureOut">
              <a:rPr lang="ru-RU" smtClean="0"/>
              <a:t>23.06.2023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6A3A6-6DBF-45E3-8C77-F98A2BCA182A}" type="datetimeFigureOut">
              <a:rPr lang="ru-RU" smtClean="0"/>
              <a:t>23.06.2023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44B6A3A6-6DBF-45E3-8C77-F98A2BCA182A}" type="datetimeFigureOut">
              <a:rPr lang="ru-RU" smtClean="0"/>
              <a:t>23.06.2023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44B6A3A6-6DBF-45E3-8C77-F98A2BCA182A}" type="datetimeFigureOut">
              <a:rPr lang="ru-RU" smtClean="0"/>
              <a:t>23.06.2023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boostorg/beast" TargetMode="External"/><Relationship Id="rId10"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hyperlink" Target="https://github.com/memorisecodea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t>
            </a:r>
            <a:r>
              <a:rPr lang="en-US" sz="4800" dirty="0">
                <a:ln w="0"/>
                <a:effectLst>
                  <a:outerShdw blurRad="38100" dist="19050" dir="2700000" algn="tl" rotWithShape="0">
                    <a:schemeClr val="dk1">
                      <a:alpha val="40000"/>
                    </a:schemeClr>
                  </a:outerShdw>
                </a:effectLst>
                <a:latin typeface="Street Threat" panose="02000500000000000000" pitchFamily="2" charset="0"/>
              </a:rPr>
              <a:t>A</a:t>
            </a:r>
            <a:r>
              <a:rPr lang="en-US" sz="4800" dirty="0">
                <a:ln w="0"/>
                <a:effectLst>
                  <a:outerShdw blurRad="38100" dist="19050" dir="2700000" algn="tl" rotWithShape="0">
                    <a:schemeClr val="dk1">
                      <a:alpha val="40000"/>
                    </a:schemeClr>
                  </a:outerShdw>
                </a:effectLst>
                <a:latin typeface="Street Threat" panose="02000500000000000000" pitchFamily="2" charset="0"/>
              </a:rPr>
              <a:t>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63974" y="486827"/>
            <a:ext cx="250100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5" name="Прямоугольник 4"/>
          <p:cNvSpPr/>
          <p:nvPr/>
        </p:nvSpPr>
        <p:spPr>
          <a:xfrm>
            <a:off x="973087" y="1595715"/>
            <a:ext cx="4876800" cy="1938992"/>
          </a:xfrm>
          <a:prstGeom prst="rect">
            <a:avLst/>
          </a:prstGeom>
        </p:spPr>
        <p:txBody>
          <a:bodyPr>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4862" y="2876763"/>
            <a:ext cx="6449699" cy="2718623"/>
          </a:xfrm>
          <a:prstGeom prst="rect">
            <a:avLst/>
          </a:prstGeom>
        </p:spPr>
      </p:pic>
    </p:spTree>
    <p:extLst>
      <p:ext uri="{BB962C8B-B14F-4D97-AF65-F5344CB8AC3E}">
        <p14:creationId xmlns:p14="http://schemas.microsoft.com/office/powerpoint/2010/main" val="88412973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p:txBody>
      </p:sp>
      <p:pic>
        <p:nvPicPr>
          <p:cNvPr id="2050"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293" y="1384308"/>
            <a:ext cx="3604261" cy="435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2832" y="645471"/>
            <a:ext cx="5172244" cy="6269386"/>
          </a:xfrm>
          <a:prstGeom prst="rect">
            <a:avLst/>
          </a:prstGeom>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3566135" y="583144"/>
            <a:ext cx="4777176" cy="6186309"/>
          </a:xfrm>
          <a:prstGeom prst="rect">
            <a:avLst/>
          </a:prstGeom>
          <a:noFill/>
          <a:effectLst>
            <a:outerShdw blurRad="50800" dist="38100" algn="l" rotWithShape="0">
              <a:prstClr val="black">
                <a:alpha val="40000"/>
              </a:prstClr>
            </a:outerShdw>
          </a:effectLst>
        </p:spPr>
        <p:txBody>
          <a:bodyPr wrap="squar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Common part</a:t>
            </a: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b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b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473521" y="271920"/>
            <a:ext cx="283956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p>
        </p:txBody>
      </p:sp>
      <p:sp>
        <p:nvSpPr>
          <p:cNvPr id="6" name="Прямоугольник 5"/>
          <p:cNvSpPr/>
          <p:nvPr/>
        </p:nvSpPr>
        <p:spPr>
          <a:xfrm>
            <a:off x="282607" y="1329316"/>
            <a:ext cx="8003281" cy="1938992"/>
          </a:xfrm>
          <a:prstGeom prst="rect">
            <a:avLst/>
          </a:prstGeom>
        </p:spPr>
        <p:txBody>
          <a:bodyPr wrap="none">
            <a:spAutoFit/>
          </a:bodyPr>
          <a:lstStyle/>
          <a:p>
            <a:pPr algn="ct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pPr algn="ct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Network Protocols</a:t>
            </a:r>
          </a:p>
          <a:p>
            <a:pPr marL="228593" indent="-228593" algn="ctr">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2092078" y="567621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7096811" y="5700188"/>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pic>
        <p:nvPicPr>
          <p:cNvPr id="8" name="Рисунок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0979" y="836212"/>
            <a:ext cx="4657038" cy="4657038"/>
          </a:xfrm>
          <a:prstGeom prst="rect">
            <a:avLst/>
          </a:prstGeom>
        </p:spPr>
      </p:pic>
      <p:pic>
        <p:nvPicPr>
          <p:cNvPr id="9" name="Рисунок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6811" y="706208"/>
            <a:ext cx="3555555" cy="4660317"/>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970182" y="447044"/>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600250" y="1400928"/>
            <a:ext cx="10002680" cy="5016758"/>
          </a:xfrm>
          <a:prstGeom prst="rect">
            <a:avLst/>
          </a:prstGeom>
        </p:spPr>
        <p:txBody>
          <a:bodyPr wrap="square">
            <a:spAutoFit/>
          </a:bodyPr>
          <a:lstStyle/>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pPr marL="228593" indent="-228593">
              <a:buFont typeface="Arial" panose="020B0604020202020204" pitchFamily="34" charset="0"/>
              <a:buChar char="•"/>
            </a:pP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DELETE </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 perform operations on resources</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pPr marL="228593" indent="-228593">
              <a:buFont typeface="Arial" panose="020B0604020202020204" pitchFamily="34" charset="0"/>
              <a:buChar char="•"/>
            </a:pP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represented </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by a unique URL, and client applications can send requests to that address to access the resource</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pPr marL="228593" indent="-228593">
              <a:buFont typeface="Arial" panose="020B0604020202020204" pitchFamily="34" charset="0"/>
              <a:buChar char="•"/>
            </a:pP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pPr marL="228593" indent="-228593">
              <a:buFont typeface="Arial" panose="020B0604020202020204" pitchFamily="34" charset="0"/>
              <a:buChar char="•"/>
            </a:pP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406608" y="1506248"/>
            <a:ext cx="11596444" cy="4524315"/>
          </a:xfrm>
          <a:prstGeom prst="rect">
            <a:avLst/>
          </a:prstGeom>
        </p:spPr>
        <p:txBody>
          <a:bodyPr wrap="non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r>
              <a:rPr lang="en-US"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4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435</TotalTime>
  <Words>386</Words>
  <Application>Microsoft Office PowerPoint</Application>
  <PresentationFormat>Произвольный</PresentationFormat>
  <Paragraphs>79</Paragraphs>
  <Slides>17</Slides>
  <Notes>3</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17</vt:i4>
      </vt:variant>
    </vt:vector>
  </HeadingPairs>
  <TitlesOfParts>
    <vt:vector size="25" baseType="lpstr">
      <vt:lpstr>Wingdings 2</vt:lpstr>
      <vt:lpstr>Arial Nova Cond Light</vt:lpstr>
      <vt:lpstr>Cascadia Code</vt:lpstr>
      <vt:lpstr>Century Schoolbook</vt:lpstr>
      <vt:lpstr>Calibri</vt:lpstr>
      <vt:lpstr>Street Threat</vt:lpstr>
      <vt:lpstr>Arial</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37</cp:revision>
  <dcterms:created xsi:type="dcterms:W3CDTF">2023-06-15T13:17:44Z</dcterms:created>
  <dcterms:modified xsi:type="dcterms:W3CDTF">2023-06-22T23:24:22Z</dcterms:modified>
</cp:coreProperties>
</file>